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5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77" d="100"/>
          <a:sy n="77" d="100"/>
        </p:scale>
        <p:origin x="-1140" y="-35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1188" y="41417"/>
            <a:ext cx="7499175" cy="11621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402 комбинированного вида»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1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«День знаний»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41417"/>
            <a:ext cx="8075240" cy="9052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3096489" y="1203598"/>
            <a:ext cx="3816424" cy="2304256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проводится на двух государственных языках РТ.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«Создание доброжелательной атмосферы, праздничного настроения, положительного отношения к школе и желанию учиться».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514" y="-24505"/>
            <a:ext cx="2067638" cy="90205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4649180" y="4515966"/>
            <a:ext cx="2824082" cy="4593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706"/>
            <a:ext cx="1518267" cy="2030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913" y="929936"/>
            <a:ext cx="2202791" cy="1651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496" y="3309894"/>
            <a:ext cx="1380828" cy="1843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73" y="2026417"/>
            <a:ext cx="1493039" cy="1991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949" y="2730600"/>
            <a:ext cx="18415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351655"/>
            <a:ext cx="2385800" cy="1791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015304"/>
            <a:ext cx="1553468" cy="2073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648540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3283</TotalTime>
  <Words>19</Words>
  <Application>Microsoft Office PowerPoint</Application>
  <PresentationFormat>Экран (16:9)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Муниципальное автономное дошкольное  образовательное учреждение   «Детский сад № 402 комбинированного вида» Советского района г.Казани   Праздник «День знаний»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402-1</cp:lastModifiedBy>
  <cp:revision>425</cp:revision>
  <cp:lastPrinted>2021-02-04T07:26:50Z</cp:lastPrinted>
  <dcterms:created xsi:type="dcterms:W3CDTF">2015-10-13T08:15:21Z</dcterms:created>
  <dcterms:modified xsi:type="dcterms:W3CDTF">2021-09-23T10:40:44Z</dcterms:modified>
</cp:coreProperties>
</file>